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86656" y="3172057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650655" y="3642242"/>
            <a:ext cx="1977448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8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Апликациите се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600817" y="3893280"/>
            <a:ext cx="2226423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8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достапни од </a:t>
            </a:r>
            <a:r>
              <a:rPr lang="fr-FR"/>
              <a:t>02</a:t>
            </a:r>
            <a:r>
              <a:rPr lang="uk-UA"/>
              <a:t>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Y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нија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0419" y="767242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Пронаоѓање </a:t>
            </a:r>
            <a:br>
              <a:rPr lang="fr-FR"/>
            </a:br>
            <a:r>
              <a:rPr lang="uk-UA"/>
              <a:t>на нови членови </a:t>
            </a:r>
            <a:br>
              <a:rPr lang="fr-FR"/>
            </a:br>
            <a:r>
              <a:rPr lang="uk-UA"/>
              <a:t>започнува тука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</a:t>
            </a:r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Y</a:t>
            </a:r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2C356B5-D507-9105-9275-ECC785571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925" r="-1267"/>
          <a:stretch/>
        </p:blipFill>
        <p:spPr>
          <a:xfrm>
            <a:off x="172530" y="4195472"/>
            <a:ext cx="1384966" cy="77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23BF3AD-0C4E-6E71-FBCC-3C82673F91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695CAC4-B291-2EDE-C37A-189E4DEBEC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mk-MK" b="0" dirty="0"/>
              <a:t>отвораат на 30</a:t>
            </a:r>
            <a:r>
              <a:rPr lang="nl-BE" b="0" dirty="0"/>
              <a:t>/10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6370285-C773-8876-A4C1-B6F199C2B8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DB8C0F-D191-3979-AB94-18D823216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278" y="4109128"/>
            <a:ext cx="849313" cy="8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9A8033-2460-4F47-B52E-AFA24D8E8C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4D13A9-10DD-49BC-AA10-2FE8CAD3EFD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EB8C6818-125C-450D-AFA2-3315FFE120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12139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2025-09-05T08:42:14Z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2025-09-05T08:30:47Z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9f58141a-4071-4c60-ad9f-3b9d98bf0770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